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269" r:id="rId4"/>
    <p:sldId id="262" r:id="rId5"/>
    <p:sldId id="313" r:id="rId6"/>
    <p:sldId id="318" r:id="rId7"/>
    <p:sldId id="317" r:id="rId8"/>
    <p:sldId id="319" r:id="rId9"/>
    <p:sldId id="332" r:id="rId10"/>
    <p:sldId id="320" r:id="rId11"/>
    <p:sldId id="329" r:id="rId12"/>
    <p:sldId id="326" r:id="rId13"/>
    <p:sldId id="322" r:id="rId14"/>
    <p:sldId id="327" r:id="rId15"/>
    <p:sldId id="324" r:id="rId16"/>
    <p:sldId id="325" r:id="rId17"/>
    <p:sldId id="330" r:id="rId18"/>
    <p:sldId id="323" r:id="rId19"/>
    <p:sldId id="328" r:id="rId20"/>
    <p:sldId id="314" r:id="rId21"/>
    <p:sldId id="331" r:id="rId22"/>
    <p:sldId id="333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3" autoAdjust="0"/>
    <p:restoredTop sz="94722"/>
  </p:normalViewPr>
  <p:slideViewPr>
    <p:cSldViewPr snapToGrid="0">
      <p:cViewPr varScale="1">
        <p:scale>
          <a:sx n="143" d="100"/>
          <a:sy n="143" d="100"/>
        </p:scale>
        <p:origin x="240" y="208"/>
      </p:cViewPr>
      <p:guideLst>
        <p:guide orient="horz" pos="24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2020. 10. 5.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95D40-0F3D-9B4C-8C42-FC0D2924372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69A9A-2D74-DF4C-A6E2-8132F91DE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2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69A9A-2D74-DF4C-A6E2-8132F91DE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3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69A9A-2D74-DF4C-A6E2-8132F91DE2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6119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67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  <p:sldLayoutId id="2147483756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Portfolio Analysis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Kumari Amrita, Renae Martinez, Heena Roy, Jatinder Singh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Daily Portfolio/Stock Returns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B25B48-416B-7B41-8421-7593F971C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9" y="994716"/>
            <a:ext cx="5469895" cy="222442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DB5A0C1-6916-3B4A-8D74-B1BF6599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" y="4216537"/>
            <a:ext cx="5635671" cy="229183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1D467A-7142-504A-8921-9352A22D1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72" y="991413"/>
            <a:ext cx="5587668" cy="227231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C156D7D-A0FF-E840-A228-7AF7BA348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37" y="4198226"/>
            <a:ext cx="5587668" cy="22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5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Stock Log Return Histogram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305B33A9-3897-244B-AE14-DBF95815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2" y="894292"/>
            <a:ext cx="5197856" cy="2672740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6058BCE7-1607-8245-BA66-96599E85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1" y="4160991"/>
            <a:ext cx="5125266" cy="2635413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45F56A69-EBA6-9547-8556-CEAC2D08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94" y="854356"/>
            <a:ext cx="5481598" cy="2818639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3E333B00-CA17-7342-83E2-2C463F667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3" y="4094694"/>
            <a:ext cx="4992297" cy="25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Ticker Stats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E9F618-F522-674F-8912-450537BD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0" y="1267416"/>
            <a:ext cx="5197993" cy="1780794"/>
          </a:xfrm>
          <a:prstGeom prst="rect">
            <a:avLst/>
          </a:prstGeom>
        </p:spPr>
      </p:pic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C910D4B-6CCC-1047-8E56-61EE45726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9" y="4099425"/>
            <a:ext cx="2709922" cy="266074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DD3895F-A4F2-174A-A037-5B391AFD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51" y="828167"/>
            <a:ext cx="2758625" cy="274813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A2F5298-2EBC-4740-9EBA-86999E466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3" y="4194914"/>
            <a:ext cx="3289698" cy="25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0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Weighted Holdings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F0276D5-BF96-1042-AC02-ABB05ECC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50" y="888599"/>
            <a:ext cx="3026626" cy="2744141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C74B615D-6A19-F545-8E17-67E6424CB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19" y="4077374"/>
            <a:ext cx="3059557" cy="2773999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BC7DEBF6-CDEF-DB40-876A-F294E86E3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11" y="855558"/>
            <a:ext cx="3088411" cy="2800159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55A45EA5-1803-B844-AB96-93F96DD56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07" y="4135663"/>
            <a:ext cx="2963115" cy="26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2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Industry Mix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448DF6A-40A4-6842-A427-D5651073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56" y="858189"/>
            <a:ext cx="3101030" cy="2811600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2E4AC5D5-73B6-B74A-8202-F985984D3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89" y="4135663"/>
            <a:ext cx="2969057" cy="2691945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5B9BC792-0FB8-AD4A-ACB4-FD67632BC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81" y="829546"/>
            <a:ext cx="3101030" cy="2811600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0059E7B2-0933-6A45-ACEC-F8F350CA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36" y="4126506"/>
            <a:ext cx="2969057" cy="26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3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Sector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diagram, pie chart&#10;&#10;Description automatically generated">
            <a:extLst>
              <a:ext uri="{FF2B5EF4-FFF2-40B4-BE49-F238E27FC236}">
                <a16:creationId xmlns:a16="http://schemas.microsoft.com/office/drawing/2014/main" id="{C8B2392A-88FE-B34F-974F-EE228F8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7" y="843472"/>
            <a:ext cx="3003926" cy="2723560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FBF311B2-B29E-8143-A9B9-E9DC9C3B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00" y="4135663"/>
            <a:ext cx="2911283" cy="2639564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EDDCC73-5F7A-5D41-BF5D-A3E6CD545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80" y="862709"/>
            <a:ext cx="2982709" cy="2704323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0C6316EC-6A28-824E-9FF9-6C729B23B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44" y="4126507"/>
            <a:ext cx="2921383" cy="26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6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Efficient Frontier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8BF066F-0A92-BB47-B589-89E981A8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0" y="888600"/>
            <a:ext cx="3936400" cy="270947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935D47D-0994-FC4D-A4C4-F56F6A7AE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7" y="4135663"/>
            <a:ext cx="3826716" cy="263778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9AA34A5-D50C-1F43-9F81-4C125B860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11" y="898876"/>
            <a:ext cx="3866224" cy="2690037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FFAC016-B5A3-984A-B3B5-406485D8F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81" y="4135663"/>
            <a:ext cx="3657354" cy="25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5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20-Year Balance Projection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6387EE6-6F56-BF4E-AC96-8CE7532F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00" y="916783"/>
            <a:ext cx="3751341" cy="266596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D75A93F-DE4D-C947-B54A-A175FBCF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1" y="4135663"/>
            <a:ext cx="3718190" cy="264240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3CD04E-0035-5744-8F92-9C5D2B214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85" y="851928"/>
            <a:ext cx="3872090" cy="2751775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5D333D-67BB-C341-841C-24A0A76B1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209" y="4155040"/>
            <a:ext cx="3727717" cy="26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Robo Advisor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3191026" y="2361489"/>
            <a:ext cx="5433017" cy="2314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>
            <a:spLocks noChangeAspect="1"/>
          </p:cNvSpPr>
          <p:nvPr/>
        </p:nvSpPr>
        <p:spPr>
          <a:xfrm>
            <a:off x="4205587" y="122829"/>
            <a:ext cx="3104852" cy="2257966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pic>
        <p:nvPicPr>
          <p:cNvPr id="35" name="Picture 34" descr="Text, letter&#10;&#10;Description automatically generated">
            <a:extLst>
              <a:ext uri="{FF2B5EF4-FFF2-40B4-BE49-F238E27FC236}">
                <a16:creationId xmlns:a16="http://schemas.microsoft.com/office/drawing/2014/main" id="{5FCE64DC-7D97-BA4B-AC79-B65EAEBEA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2" y="2145999"/>
            <a:ext cx="3488823" cy="2198160"/>
          </a:xfrm>
          <a:prstGeom prst="rect">
            <a:avLst/>
          </a:prstGeom>
        </p:spPr>
      </p:pic>
      <p:pic>
        <p:nvPicPr>
          <p:cNvPr id="152" name="Picture 151" descr="Text&#10;&#10;Description automatically generated">
            <a:extLst>
              <a:ext uri="{FF2B5EF4-FFF2-40B4-BE49-F238E27FC236}">
                <a16:creationId xmlns:a16="http://schemas.microsoft.com/office/drawing/2014/main" id="{6FEAA3DD-869B-964A-A5B2-F1F2CFE1B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9" y="970611"/>
            <a:ext cx="3985962" cy="925722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353EA08C-522C-7643-A876-9EBA273A3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1" y="169336"/>
            <a:ext cx="3488824" cy="381693"/>
          </a:xfrm>
          <a:prstGeom prst="rect">
            <a:avLst/>
          </a:prstGeom>
        </p:spPr>
      </p:pic>
      <p:pic>
        <p:nvPicPr>
          <p:cNvPr id="163" name="Picture 162" descr="Text&#10;&#10;Description automatically generated">
            <a:extLst>
              <a:ext uri="{FF2B5EF4-FFF2-40B4-BE49-F238E27FC236}">
                <a16:creationId xmlns:a16="http://schemas.microsoft.com/office/drawing/2014/main" id="{15E99698-732D-8746-9D0E-51A0CE1A4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" y="180240"/>
            <a:ext cx="3985963" cy="692542"/>
          </a:xfrm>
          <a:prstGeom prst="rect">
            <a:avLst/>
          </a:prstGeom>
        </p:spPr>
      </p:pic>
      <p:pic>
        <p:nvPicPr>
          <p:cNvPr id="165" name="Picture 164" descr="Table&#10;&#10;Description automatically generated">
            <a:extLst>
              <a:ext uri="{FF2B5EF4-FFF2-40B4-BE49-F238E27FC236}">
                <a16:creationId xmlns:a16="http://schemas.microsoft.com/office/drawing/2014/main" id="{2932FCCF-EB86-1C4F-8602-404B94B95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7" y="4801307"/>
            <a:ext cx="4572300" cy="1887357"/>
          </a:xfrm>
          <a:prstGeom prst="rect">
            <a:avLst/>
          </a:prstGeom>
        </p:spPr>
      </p:pic>
      <p:pic>
        <p:nvPicPr>
          <p:cNvPr id="167" name="Picture 166" descr="Text&#10;&#10;Description automatically generated">
            <a:extLst>
              <a:ext uri="{FF2B5EF4-FFF2-40B4-BE49-F238E27FC236}">
                <a16:creationId xmlns:a16="http://schemas.microsoft.com/office/drawing/2014/main" id="{49A68572-58A7-D043-A102-67621DB19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3" y="747777"/>
            <a:ext cx="3488823" cy="1174123"/>
          </a:xfrm>
          <a:prstGeom prst="rect">
            <a:avLst/>
          </a:prstGeom>
        </p:spPr>
      </p:pic>
      <p:grpSp>
        <p:nvGrpSpPr>
          <p:cNvPr id="168" name="그룹 9">
            <a:extLst>
              <a:ext uri="{FF2B5EF4-FFF2-40B4-BE49-F238E27FC236}">
                <a16:creationId xmlns:a16="http://schemas.microsoft.com/office/drawing/2014/main" id="{D9DEB206-EBA9-3248-BCFD-EEED2047954F}"/>
              </a:ext>
            </a:extLst>
          </p:cNvPr>
          <p:cNvGrpSpPr/>
          <p:nvPr/>
        </p:nvGrpSpPr>
        <p:grpSpPr>
          <a:xfrm>
            <a:off x="5453934" y="3142260"/>
            <a:ext cx="1629356" cy="995710"/>
            <a:chOff x="7607030" y="2007692"/>
            <a:chExt cx="1629356" cy="995710"/>
          </a:xfrm>
        </p:grpSpPr>
        <p:sp>
          <p:nvSpPr>
            <p:cNvPr id="169" name="Right Arrow 1">
              <a:extLst>
                <a:ext uri="{FF2B5EF4-FFF2-40B4-BE49-F238E27FC236}">
                  <a16:creationId xmlns:a16="http://schemas.microsoft.com/office/drawing/2014/main" id="{DE26BB39-72A8-9E4F-A5A8-1C9C542066E7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0" name="Right Arrow 1">
              <a:extLst>
                <a:ext uri="{FF2B5EF4-FFF2-40B4-BE49-F238E27FC236}">
                  <a16:creationId xmlns:a16="http://schemas.microsoft.com/office/drawing/2014/main" id="{5EA74CB1-25C8-E34A-8CBB-D6AB30233C14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71" name="Freeform: Shape 11">
            <a:extLst>
              <a:ext uri="{FF2B5EF4-FFF2-40B4-BE49-F238E27FC236}">
                <a16:creationId xmlns:a16="http://schemas.microsoft.com/office/drawing/2014/main" id="{6711D3AA-B8F2-BE4F-9B3F-81DF48EB2C03}"/>
              </a:ext>
            </a:extLst>
          </p:cNvPr>
          <p:cNvSpPr/>
          <p:nvPr/>
        </p:nvSpPr>
        <p:spPr>
          <a:xfrm>
            <a:off x="3431173" y="3122138"/>
            <a:ext cx="1937657" cy="1209518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2" name="Freeform: Shape 115">
            <a:extLst>
              <a:ext uri="{FF2B5EF4-FFF2-40B4-BE49-F238E27FC236}">
                <a16:creationId xmlns:a16="http://schemas.microsoft.com/office/drawing/2014/main" id="{4EE1368F-FD1E-E247-ABE2-62E5350FAE57}"/>
              </a:ext>
            </a:extLst>
          </p:cNvPr>
          <p:cNvSpPr/>
          <p:nvPr/>
        </p:nvSpPr>
        <p:spPr>
          <a:xfrm>
            <a:off x="7283369" y="248699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73" name="Picture 172" descr="Table&#10;&#10;Description automatically generated">
            <a:extLst>
              <a:ext uri="{FF2B5EF4-FFF2-40B4-BE49-F238E27FC236}">
                <a16:creationId xmlns:a16="http://schemas.microsoft.com/office/drawing/2014/main" id="{64E06056-50B1-E54E-8B9D-7E9338C8F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3" y="4915782"/>
            <a:ext cx="4004538" cy="1887357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29C46D6-2B63-9D41-BEB7-BD340D6F5AA8}"/>
              </a:ext>
            </a:extLst>
          </p:cNvPr>
          <p:cNvGrpSpPr>
            <a:grpSpLocks noChangeAspect="1"/>
          </p:cNvGrpSpPr>
          <p:nvPr/>
        </p:nvGrpSpPr>
        <p:grpSpPr>
          <a:xfrm>
            <a:off x="4516546" y="5645260"/>
            <a:ext cx="2466249" cy="519268"/>
            <a:chOff x="-568416" y="1916832"/>
            <a:chExt cx="4104456" cy="1152128"/>
          </a:xfrm>
        </p:grpSpPr>
        <p:sp>
          <p:nvSpPr>
            <p:cNvPr id="181" name="Right Arrow 8">
              <a:extLst>
                <a:ext uri="{FF2B5EF4-FFF2-40B4-BE49-F238E27FC236}">
                  <a16:creationId xmlns:a16="http://schemas.microsoft.com/office/drawing/2014/main" id="{D2CC70B0-3553-DA43-AD2A-E40F266C5441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8BB6165-842A-5144-97BE-6725BC8AD1D3}"/>
                </a:ext>
              </a:extLst>
            </p:cNvPr>
            <p:cNvSpPr txBox="1"/>
            <p:nvPr/>
          </p:nvSpPr>
          <p:spPr>
            <a:xfrm>
              <a:off x="633925" y="2511203"/>
              <a:ext cx="2326398" cy="25735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New Input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7AC53F6C-C9D5-A148-B197-B5C8A8FE7385}"/>
              </a:ext>
            </a:extLst>
          </p:cNvPr>
          <p:cNvSpPr txBox="1"/>
          <p:nvPr/>
        </p:nvSpPr>
        <p:spPr>
          <a:xfrm>
            <a:off x="774918" y="4633897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77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25723" cy="3173419"/>
            <a:chOff x="5885014" y="654503"/>
            <a:chExt cx="5725723" cy="31734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Project Overview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Portfolio Analysis Tools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Robo Advisor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Robo Analysis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1766046" y="611601"/>
            <a:ext cx="245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Current Analysis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Robo Analysis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D35457-DD7E-9D48-95EE-9E77E6DBB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5" y="4088977"/>
            <a:ext cx="3727717" cy="2649173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2AF95DB4-CD23-1949-927E-48C5232F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6" y="1172642"/>
            <a:ext cx="3657354" cy="252953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457C341-AB5B-4145-B610-4BB4D8BAE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17" y="1149348"/>
            <a:ext cx="3727737" cy="257612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AEB525-2C03-6A42-AD18-5F6DB0725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4007455"/>
            <a:ext cx="3815681" cy="26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4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Project Overview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Investment Decisions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990601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711980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711980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15B5D-1029-44B2-A796-D7964BCCA681}"/>
              </a:ext>
            </a:extLst>
          </p:cNvPr>
          <p:cNvSpPr txBox="1"/>
          <p:nvPr/>
        </p:nvSpPr>
        <p:spPr>
          <a:xfrm>
            <a:off x="427540" y="1524534"/>
            <a:ext cx="1687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 Returns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Cool Company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Stable Company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Dividends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BE3378-100B-4E0F-95CB-82E5E6D52505}"/>
              </a:ext>
            </a:extLst>
          </p:cNvPr>
          <p:cNvSpPr txBox="1"/>
          <p:nvPr/>
        </p:nvSpPr>
        <p:spPr>
          <a:xfrm>
            <a:off x="9915922" y="1524534"/>
            <a:ext cx="2197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Returns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 Corrections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Volatile News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Short-term Investment Mindset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5C24C5F9-47E8-4E0D-A750-39DF29D65E82}"/>
              </a:ext>
            </a:extLst>
          </p:cNvPr>
          <p:cNvSpPr/>
          <p:nvPr/>
        </p:nvSpPr>
        <p:spPr>
          <a:xfrm>
            <a:off x="9234721" y="3754822"/>
            <a:ext cx="387172" cy="3871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Block Arc 10">
            <a:extLst>
              <a:ext uri="{FF2B5EF4-FFF2-40B4-BE49-F238E27FC236}">
                <a16:creationId xmlns:a16="http://schemas.microsoft.com/office/drawing/2014/main" id="{A140B612-4BE2-4573-B7D5-BD8157364C6D}"/>
              </a:ext>
            </a:extLst>
          </p:cNvPr>
          <p:cNvSpPr/>
          <p:nvPr/>
        </p:nvSpPr>
        <p:spPr>
          <a:xfrm>
            <a:off x="2328922" y="372231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7" name="Freeform 20">
            <a:extLst>
              <a:ext uri="{FF2B5EF4-FFF2-40B4-BE49-F238E27FC236}">
                <a16:creationId xmlns:a16="http://schemas.microsoft.com/office/drawing/2014/main" id="{1FFC8CEA-23BC-0B49-B360-B416E3D94AB4}"/>
              </a:ext>
            </a:extLst>
          </p:cNvPr>
          <p:cNvSpPr>
            <a:spLocks noChangeAspect="1"/>
          </p:cNvSpPr>
          <p:nvPr/>
        </p:nvSpPr>
        <p:spPr>
          <a:xfrm>
            <a:off x="2407299" y="2207501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B4B340AC-DC9D-2347-8C82-82AC2F8723ED}"/>
              </a:ext>
            </a:extLst>
          </p:cNvPr>
          <p:cNvSpPr>
            <a:spLocks noChangeAspect="1"/>
          </p:cNvSpPr>
          <p:nvPr/>
        </p:nvSpPr>
        <p:spPr>
          <a:xfrm>
            <a:off x="9321765" y="1549983"/>
            <a:ext cx="375130" cy="18068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CCC0C70-0D7D-C545-B6B7-2A8C40E1834E}"/>
              </a:ext>
            </a:extLst>
          </p:cNvPr>
          <p:cNvSpPr>
            <a:spLocks noChangeAspect="1"/>
          </p:cNvSpPr>
          <p:nvPr/>
        </p:nvSpPr>
        <p:spPr>
          <a:xfrm rot="5400000">
            <a:off x="9317698" y="2153997"/>
            <a:ext cx="383265" cy="382757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Pie 24">
            <a:extLst>
              <a:ext uri="{FF2B5EF4-FFF2-40B4-BE49-F238E27FC236}">
                <a16:creationId xmlns:a16="http://schemas.microsoft.com/office/drawing/2014/main" id="{C9A92326-C34B-C746-BC1D-DFE8C072AD8D}"/>
              </a:ext>
            </a:extLst>
          </p:cNvPr>
          <p:cNvSpPr>
            <a:spLocks noChangeAspect="1"/>
          </p:cNvSpPr>
          <p:nvPr/>
        </p:nvSpPr>
        <p:spPr>
          <a:xfrm>
            <a:off x="2379861" y="2899877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Parallelogram 30">
            <a:extLst>
              <a:ext uri="{FF2B5EF4-FFF2-40B4-BE49-F238E27FC236}">
                <a16:creationId xmlns:a16="http://schemas.microsoft.com/office/drawing/2014/main" id="{EED17599-4128-7447-8A74-63FCC427DC5E}"/>
              </a:ext>
            </a:extLst>
          </p:cNvPr>
          <p:cNvSpPr>
            <a:spLocks noChangeAspect="1"/>
          </p:cNvSpPr>
          <p:nvPr/>
        </p:nvSpPr>
        <p:spPr>
          <a:xfrm flipH="1">
            <a:off x="9292013" y="2960080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614C77CD-650E-BC43-8D24-681C6F57C7DC}"/>
              </a:ext>
            </a:extLst>
          </p:cNvPr>
          <p:cNvSpPr>
            <a:spLocks noChangeAspect="1"/>
          </p:cNvSpPr>
          <p:nvPr/>
        </p:nvSpPr>
        <p:spPr>
          <a:xfrm>
            <a:off x="2396349" y="1449616"/>
            <a:ext cx="353676" cy="3536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4445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703774" y="200321"/>
            <a:ext cx="472484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Risk Discovery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2A923-E601-499A-B450-D501501170A0}"/>
              </a:ext>
            </a:extLst>
          </p:cNvPr>
          <p:cNvSpPr txBox="1"/>
          <p:nvPr/>
        </p:nvSpPr>
        <p:spPr>
          <a:xfrm>
            <a:off x="6389914" y="4092245"/>
            <a:ext cx="9150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Beta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875461-8EA2-014F-853A-D6B39CED1BC2}"/>
              </a:ext>
            </a:extLst>
          </p:cNvPr>
          <p:cNvGrpSpPr>
            <a:grpSpLocks noChangeAspect="1"/>
          </p:cNvGrpSpPr>
          <p:nvPr/>
        </p:nvGrpSpPr>
        <p:grpSpPr>
          <a:xfrm>
            <a:off x="5110394" y="744610"/>
            <a:ext cx="6873112" cy="2338258"/>
            <a:chOff x="464523" y="713136"/>
            <a:chExt cx="11287817" cy="38401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70070-5DDE-B440-851A-0CFDF538121A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90" name="Freeform: Shape 171">
                <a:extLst>
                  <a:ext uri="{FF2B5EF4-FFF2-40B4-BE49-F238E27FC236}">
                    <a16:creationId xmlns:a16="http://schemas.microsoft.com/office/drawing/2014/main" id="{927F2BA0-4622-4A42-83AB-3C50CD5E9DC2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658AC48-2F20-E641-9D6C-2D9E1620DFA0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4" name="Rectangle: Rounded Corners 245">
                  <a:extLst>
                    <a:ext uri="{FF2B5EF4-FFF2-40B4-BE49-F238E27FC236}">
                      <a16:creationId xmlns:a16="http://schemas.microsoft.com/office/drawing/2014/main" id="{DFD6F379-BC31-EC45-B7BE-D8131BAF83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246">
                  <a:extLst>
                    <a:ext uri="{FF2B5EF4-FFF2-40B4-BE49-F238E27FC236}">
                      <a16:creationId xmlns:a16="http://schemas.microsoft.com/office/drawing/2014/main" id="{A9DA2075-B35C-2642-8024-6C68B38A8DC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2644E81-97E9-B949-A908-3915E65BBCEB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2" name="Rectangle: Rounded Corners 243">
                  <a:extLst>
                    <a:ext uri="{FF2B5EF4-FFF2-40B4-BE49-F238E27FC236}">
                      <a16:creationId xmlns:a16="http://schemas.microsoft.com/office/drawing/2014/main" id="{1FD6CCD2-5F70-E94A-A8E0-7F39833FBAA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244">
                  <a:extLst>
                    <a:ext uri="{FF2B5EF4-FFF2-40B4-BE49-F238E27FC236}">
                      <a16:creationId xmlns:a16="http://schemas.microsoft.com/office/drawing/2014/main" id="{1CE2465C-2B55-5D48-8F64-0D90D01447A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C53CE09-15F8-5546-B6B9-198BB5F4790D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0" name="Rectangle: Rounded Corners 241">
                  <a:extLst>
                    <a:ext uri="{FF2B5EF4-FFF2-40B4-BE49-F238E27FC236}">
                      <a16:creationId xmlns:a16="http://schemas.microsoft.com/office/drawing/2014/main" id="{5F57399C-25DF-9348-89F4-42E0F2D291AE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242">
                  <a:extLst>
                    <a:ext uri="{FF2B5EF4-FFF2-40B4-BE49-F238E27FC236}">
                      <a16:creationId xmlns:a16="http://schemas.microsoft.com/office/drawing/2014/main" id="{460F1AD7-60D5-9A44-ABDF-7C28EF9E5B10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761E18C-93DD-7F43-B054-2B530DFB66BC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58" name="Rectangle: Rounded Corners 239">
                  <a:extLst>
                    <a:ext uri="{FF2B5EF4-FFF2-40B4-BE49-F238E27FC236}">
                      <a16:creationId xmlns:a16="http://schemas.microsoft.com/office/drawing/2014/main" id="{111BD53B-3D6C-0D48-9B39-0CCB78F5A0FE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: Rounded Corners 240">
                  <a:extLst>
                    <a:ext uri="{FF2B5EF4-FFF2-40B4-BE49-F238E27FC236}">
                      <a16:creationId xmlns:a16="http://schemas.microsoft.com/office/drawing/2014/main" id="{65D7F049-7E97-1241-B8B8-BBFCD54EEA09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57B9B90-773E-B34E-92A5-500858E8E956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6" name="Rectangle: Rounded Corners 237">
                  <a:extLst>
                    <a:ext uri="{FF2B5EF4-FFF2-40B4-BE49-F238E27FC236}">
                      <a16:creationId xmlns:a16="http://schemas.microsoft.com/office/drawing/2014/main" id="{DF7FB113-3D46-1A42-9213-B0B2D8E23DF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238">
                  <a:extLst>
                    <a:ext uri="{FF2B5EF4-FFF2-40B4-BE49-F238E27FC236}">
                      <a16:creationId xmlns:a16="http://schemas.microsoft.com/office/drawing/2014/main" id="{E9C221A0-EDFB-E24D-AAEA-38A248B5D5C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564578-FCD7-634B-8323-64AFFDA9FC83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4" name="Rectangle: Rounded Corners 235">
                  <a:extLst>
                    <a:ext uri="{FF2B5EF4-FFF2-40B4-BE49-F238E27FC236}">
                      <a16:creationId xmlns:a16="http://schemas.microsoft.com/office/drawing/2014/main" id="{83692397-8A5C-634F-9382-E8AFF78DB31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Rectangle: Rounded Corners 236">
                  <a:extLst>
                    <a:ext uri="{FF2B5EF4-FFF2-40B4-BE49-F238E27FC236}">
                      <a16:creationId xmlns:a16="http://schemas.microsoft.com/office/drawing/2014/main" id="{63CBDDA2-0B42-9243-8DBE-DF7A755C0A6A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226F390-2679-2C43-A5BC-0071C8729A38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2" name="Rectangle: Rounded Corners 233">
                  <a:extLst>
                    <a:ext uri="{FF2B5EF4-FFF2-40B4-BE49-F238E27FC236}">
                      <a16:creationId xmlns:a16="http://schemas.microsoft.com/office/drawing/2014/main" id="{BEEBB10F-D3F9-2848-9020-783A968F809F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234">
                  <a:extLst>
                    <a:ext uri="{FF2B5EF4-FFF2-40B4-BE49-F238E27FC236}">
                      <a16:creationId xmlns:a16="http://schemas.microsoft.com/office/drawing/2014/main" id="{234EBEE4-1E92-5747-A797-DBC84D37FF87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5744B4C-B5A5-A744-B7ED-8E8BBC68A287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0" name="Rectangle: Rounded Corners 231">
                  <a:extLst>
                    <a:ext uri="{FF2B5EF4-FFF2-40B4-BE49-F238E27FC236}">
                      <a16:creationId xmlns:a16="http://schemas.microsoft.com/office/drawing/2014/main" id="{6A03ACB1-0463-434D-BEDB-11813922B99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232">
                  <a:extLst>
                    <a:ext uri="{FF2B5EF4-FFF2-40B4-BE49-F238E27FC236}">
                      <a16:creationId xmlns:a16="http://schemas.microsoft.com/office/drawing/2014/main" id="{31C69443-900D-4349-9F4B-F289C2CBB39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B38AC68-A0EB-2240-A6F9-84DF1B463004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8" name="Rectangle: Rounded Corners 229">
                  <a:extLst>
                    <a:ext uri="{FF2B5EF4-FFF2-40B4-BE49-F238E27FC236}">
                      <a16:creationId xmlns:a16="http://schemas.microsoft.com/office/drawing/2014/main" id="{6300913F-6133-7843-A206-B2D0AB7F40D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230">
                  <a:extLst>
                    <a:ext uri="{FF2B5EF4-FFF2-40B4-BE49-F238E27FC236}">
                      <a16:creationId xmlns:a16="http://schemas.microsoft.com/office/drawing/2014/main" id="{F9E0320C-16A1-A344-BCBD-F750E8B952B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1917DFE-8430-A642-AA0E-A1A9E8C00D63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6" name="Rectangle: Rounded Corners 227">
                  <a:extLst>
                    <a:ext uri="{FF2B5EF4-FFF2-40B4-BE49-F238E27FC236}">
                      <a16:creationId xmlns:a16="http://schemas.microsoft.com/office/drawing/2014/main" id="{6B26CEB0-E62C-BB40-90C5-AE663E7F6F9E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228">
                  <a:extLst>
                    <a:ext uri="{FF2B5EF4-FFF2-40B4-BE49-F238E27FC236}">
                      <a16:creationId xmlns:a16="http://schemas.microsoft.com/office/drawing/2014/main" id="{256C3E17-99A0-2848-9E71-DF3AE4E8B834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F0D62A4-4ED0-6A43-8521-D86026F29D91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4" name="Rectangle: Rounded Corners 225">
                  <a:extLst>
                    <a:ext uri="{FF2B5EF4-FFF2-40B4-BE49-F238E27FC236}">
                      <a16:creationId xmlns:a16="http://schemas.microsoft.com/office/drawing/2014/main" id="{72D85FB4-55FE-D94D-9536-66F95BF6F4B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226">
                  <a:extLst>
                    <a:ext uri="{FF2B5EF4-FFF2-40B4-BE49-F238E27FC236}">
                      <a16:creationId xmlns:a16="http://schemas.microsoft.com/office/drawing/2014/main" id="{F79FE213-3DD4-E740-AE3D-D83522C41B9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199722E-E459-4844-8E96-4AF1786B18CB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223">
                  <a:extLst>
                    <a:ext uri="{FF2B5EF4-FFF2-40B4-BE49-F238E27FC236}">
                      <a16:creationId xmlns:a16="http://schemas.microsoft.com/office/drawing/2014/main" id="{AD3DB432-5DDA-EA42-90CE-E19B4EF8892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224">
                  <a:extLst>
                    <a:ext uri="{FF2B5EF4-FFF2-40B4-BE49-F238E27FC236}">
                      <a16:creationId xmlns:a16="http://schemas.microsoft.com/office/drawing/2014/main" id="{1A86563B-CB0C-8F4D-B22A-1E71A45C462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6AA7006-F29A-0948-B099-14EE304CC483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0" name="Rectangle: Rounded Corners 221">
                  <a:extLst>
                    <a:ext uri="{FF2B5EF4-FFF2-40B4-BE49-F238E27FC236}">
                      <a16:creationId xmlns:a16="http://schemas.microsoft.com/office/drawing/2014/main" id="{188578FD-2A72-0246-AC86-84F4B09AF0B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222">
                  <a:extLst>
                    <a:ext uri="{FF2B5EF4-FFF2-40B4-BE49-F238E27FC236}">
                      <a16:creationId xmlns:a16="http://schemas.microsoft.com/office/drawing/2014/main" id="{3A17C86F-FF4C-E647-9F2A-219AF53DF82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B1C0352-C384-514D-A474-CF3E8821464F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8" name="Rectangle: Rounded Corners 219">
                  <a:extLst>
                    <a:ext uri="{FF2B5EF4-FFF2-40B4-BE49-F238E27FC236}">
                      <a16:creationId xmlns:a16="http://schemas.microsoft.com/office/drawing/2014/main" id="{00B90C9F-2D97-3144-8E8A-653271A21F8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220">
                  <a:extLst>
                    <a:ext uri="{FF2B5EF4-FFF2-40B4-BE49-F238E27FC236}">
                      <a16:creationId xmlns:a16="http://schemas.microsoft.com/office/drawing/2014/main" id="{AE3022B0-FBD6-3941-9D6F-4D3939AC72E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F4BC415-690A-9F43-86DE-CCFB3569455F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36" name="Rectangle: Rounded Corners 217">
                  <a:extLst>
                    <a:ext uri="{FF2B5EF4-FFF2-40B4-BE49-F238E27FC236}">
                      <a16:creationId xmlns:a16="http://schemas.microsoft.com/office/drawing/2014/main" id="{C7879C32-774E-CE4A-9D75-6E62BD5386C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218">
                  <a:extLst>
                    <a:ext uri="{FF2B5EF4-FFF2-40B4-BE49-F238E27FC236}">
                      <a16:creationId xmlns:a16="http://schemas.microsoft.com/office/drawing/2014/main" id="{52F864CF-A7B5-044F-AAE6-7D888726730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1FEA083-1C88-F548-8EF1-2B208820A804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4" name="Rectangle: Rounded Corners 215">
                  <a:extLst>
                    <a:ext uri="{FF2B5EF4-FFF2-40B4-BE49-F238E27FC236}">
                      <a16:creationId xmlns:a16="http://schemas.microsoft.com/office/drawing/2014/main" id="{1633B39B-5B29-B047-B8F4-ECFD6C256E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216">
                  <a:extLst>
                    <a:ext uri="{FF2B5EF4-FFF2-40B4-BE49-F238E27FC236}">
                      <a16:creationId xmlns:a16="http://schemas.microsoft.com/office/drawing/2014/main" id="{3B430308-3DB2-E94F-8549-0BCC4ED2C35E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52B7EEA-279D-494A-BEC9-370C570686B2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2" name="Rectangle: Rounded Corners 213">
                  <a:extLst>
                    <a:ext uri="{FF2B5EF4-FFF2-40B4-BE49-F238E27FC236}">
                      <a16:creationId xmlns:a16="http://schemas.microsoft.com/office/drawing/2014/main" id="{DE10754C-13E8-D34B-B592-B6CEA78D412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214">
                  <a:extLst>
                    <a:ext uri="{FF2B5EF4-FFF2-40B4-BE49-F238E27FC236}">
                      <a16:creationId xmlns:a16="http://schemas.microsoft.com/office/drawing/2014/main" id="{A5B16298-E02A-1840-B679-0229DCAA9C8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3A1DBB9-350F-A340-AF39-E38FA03FDFC7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0" name="Rectangle: Rounded Corners 211">
                  <a:extLst>
                    <a:ext uri="{FF2B5EF4-FFF2-40B4-BE49-F238E27FC236}">
                      <a16:creationId xmlns:a16="http://schemas.microsoft.com/office/drawing/2014/main" id="{A8D60866-8990-FD4E-A5DA-53389B7B08D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212">
                  <a:extLst>
                    <a:ext uri="{FF2B5EF4-FFF2-40B4-BE49-F238E27FC236}">
                      <a16:creationId xmlns:a16="http://schemas.microsoft.com/office/drawing/2014/main" id="{2C6FE028-0E81-EC4D-96E1-AC2363D1F6EC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8B02C94-D420-6E49-8BD9-545E97362A58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8" name="Rectangle: Rounded Corners 209">
                  <a:extLst>
                    <a:ext uri="{FF2B5EF4-FFF2-40B4-BE49-F238E27FC236}">
                      <a16:creationId xmlns:a16="http://schemas.microsoft.com/office/drawing/2014/main" id="{FFB7A55B-D550-3940-A5D9-9B9CB6BE41A0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210">
                  <a:extLst>
                    <a:ext uri="{FF2B5EF4-FFF2-40B4-BE49-F238E27FC236}">
                      <a16:creationId xmlns:a16="http://schemas.microsoft.com/office/drawing/2014/main" id="{09D1F8EE-9FA8-AE45-BB9A-0921235B625B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A9840D8-76FD-1249-B073-F7272E555C32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6" name="Rectangle: Rounded Corners 207">
                  <a:extLst>
                    <a:ext uri="{FF2B5EF4-FFF2-40B4-BE49-F238E27FC236}">
                      <a16:creationId xmlns:a16="http://schemas.microsoft.com/office/drawing/2014/main" id="{0D017B46-1F75-6846-9A50-9B7E372F1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208">
                  <a:extLst>
                    <a:ext uri="{FF2B5EF4-FFF2-40B4-BE49-F238E27FC236}">
                      <a16:creationId xmlns:a16="http://schemas.microsoft.com/office/drawing/2014/main" id="{7E433554-B729-AF40-827A-BB82918A8F9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59D645C-1A58-E746-A42D-E137BA2B02BA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205">
                  <a:extLst>
                    <a:ext uri="{FF2B5EF4-FFF2-40B4-BE49-F238E27FC236}">
                      <a16:creationId xmlns:a16="http://schemas.microsoft.com/office/drawing/2014/main" id="{9222BD2F-753A-C741-8C3F-8050F02D032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206">
                  <a:extLst>
                    <a:ext uri="{FF2B5EF4-FFF2-40B4-BE49-F238E27FC236}">
                      <a16:creationId xmlns:a16="http://schemas.microsoft.com/office/drawing/2014/main" id="{F9AC9530-BF93-444B-9BC4-C110DFBB528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018B535-BC9D-A44A-A265-543DBF9B547D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2" name="Rectangle: Rounded Corners 203">
                  <a:extLst>
                    <a:ext uri="{FF2B5EF4-FFF2-40B4-BE49-F238E27FC236}">
                      <a16:creationId xmlns:a16="http://schemas.microsoft.com/office/drawing/2014/main" id="{114603F0-65FA-3941-887B-4AEF97A7B20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204">
                  <a:extLst>
                    <a:ext uri="{FF2B5EF4-FFF2-40B4-BE49-F238E27FC236}">
                      <a16:creationId xmlns:a16="http://schemas.microsoft.com/office/drawing/2014/main" id="{66A6BEF8-E7CB-9A41-881D-45E80E839BA4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949ABDF-5EC9-9941-9881-225E73A24614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201">
                  <a:extLst>
                    <a:ext uri="{FF2B5EF4-FFF2-40B4-BE49-F238E27FC236}">
                      <a16:creationId xmlns:a16="http://schemas.microsoft.com/office/drawing/2014/main" id="{09962709-2AF6-CD42-A484-DC00E6F4F3C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202">
                  <a:extLst>
                    <a:ext uri="{FF2B5EF4-FFF2-40B4-BE49-F238E27FC236}">
                      <a16:creationId xmlns:a16="http://schemas.microsoft.com/office/drawing/2014/main" id="{EAB54C88-8D56-E241-B142-C00374360D2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AE9164C-7229-3F4F-A920-2262946B9A5A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8" name="Rectangle: Rounded Corners 199">
                  <a:extLst>
                    <a:ext uri="{FF2B5EF4-FFF2-40B4-BE49-F238E27FC236}">
                      <a16:creationId xmlns:a16="http://schemas.microsoft.com/office/drawing/2014/main" id="{BF58D7D6-D35D-7946-B897-7CE1030EA4E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: Rounded Corners 200">
                  <a:extLst>
                    <a:ext uri="{FF2B5EF4-FFF2-40B4-BE49-F238E27FC236}">
                      <a16:creationId xmlns:a16="http://schemas.microsoft.com/office/drawing/2014/main" id="{3385BAB3-427C-C846-BFD3-A6DDC5C677FA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2E3C8DC-08A6-FF4D-AECB-B6192E6F372C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6" name="Rectangle: Rounded Corners 197">
                  <a:extLst>
                    <a:ext uri="{FF2B5EF4-FFF2-40B4-BE49-F238E27FC236}">
                      <a16:creationId xmlns:a16="http://schemas.microsoft.com/office/drawing/2014/main" id="{6219F57E-E766-4A47-ABE6-89FC1314553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: Rounded Corners 198">
                  <a:extLst>
                    <a:ext uri="{FF2B5EF4-FFF2-40B4-BE49-F238E27FC236}">
                      <a16:creationId xmlns:a16="http://schemas.microsoft.com/office/drawing/2014/main" id="{A4D18C10-C236-8541-962C-B2499E7BB96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46A3EC-64BD-D64C-9CD5-4D5D1A1C1F2F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11" name="Freeform: Shape 93">
                <a:extLst>
                  <a:ext uri="{FF2B5EF4-FFF2-40B4-BE49-F238E27FC236}">
                    <a16:creationId xmlns:a16="http://schemas.microsoft.com/office/drawing/2014/main" id="{2C0B9E77-E0AF-154D-9464-8B5A424A7D49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3822F0-CF4C-FC4B-ACE5-B94534F54372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88" name="Rectangle: Rounded Corners 167">
                  <a:extLst>
                    <a:ext uri="{FF2B5EF4-FFF2-40B4-BE49-F238E27FC236}">
                      <a16:creationId xmlns:a16="http://schemas.microsoft.com/office/drawing/2014/main" id="{6DC9F1CB-E609-0F4A-9306-B49149AE972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: Rounded Corners 168">
                  <a:extLst>
                    <a:ext uri="{FF2B5EF4-FFF2-40B4-BE49-F238E27FC236}">
                      <a16:creationId xmlns:a16="http://schemas.microsoft.com/office/drawing/2014/main" id="{D2FB6183-F7E6-C14D-B97E-E2380FEC701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3FA7EF-AA65-5D4F-82AD-6C56D7D575F9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86" name="Rectangle: Rounded Corners 165">
                  <a:extLst>
                    <a:ext uri="{FF2B5EF4-FFF2-40B4-BE49-F238E27FC236}">
                      <a16:creationId xmlns:a16="http://schemas.microsoft.com/office/drawing/2014/main" id="{1A2840F4-02F1-7545-B7A2-5A64B70E510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: Rounded Corners 166">
                  <a:extLst>
                    <a:ext uri="{FF2B5EF4-FFF2-40B4-BE49-F238E27FC236}">
                      <a16:creationId xmlns:a16="http://schemas.microsoft.com/office/drawing/2014/main" id="{943CB0EC-62D9-2945-BA8E-0F4B3331D760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1F3040-281D-9A41-8A06-DB5148394F4F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84" name="Rectangle: Rounded Corners 163">
                  <a:extLst>
                    <a:ext uri="{FF2B5EF4-FFF2-40B4-BE49-F238E27FC236}">
                      <a16:creationId xmlns:a16="http://schemas.microsoft.com/office/drawing/2014/main" id="{D1DA0558-D9E1-C140-A6CD-9542333326A6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: Rounded Corners 164">
                  <a:extLst>
                    <a:ext uri="{FF2B5EF4-FFF2-40B4-BE49-F238E27FC236}">
                      <a16:creationId xmlns:a16="http://schemas.microsoft.com/office/drawing/2014/main" id="{F8014A62-8412-0E46-B823-2C70FD808F7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83920A-3F41-8F46-A284-1A23D16FB9F6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82" name="Rectangle: Rounded Corners 161">
                  <a:extLst>
                    <a:ext uri="{FF2B5EF4-FFF2-40B4-BE49-F238E27FC236}">
                      <a16:creationId xmlns:a16="http://schemas.microsoft.com/office/drawing/2014/main" id="{F67F84E0-33D0-C344-9FEA-018B5CBD2AD0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Rounded Corners 162">
                  <a:extLst>
                    <a:ext uri="{FF2B5EF4-FFF2-40B4-BE49-F238E27FC236}">
                      <a16:creationId xmlns:a16="http://schemas.microsoft.com/office/drawing/2014/main" id="{695A629B-D69B-B141-BBE0-1DC1DBF467E7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633D8EC-4F1A-0B4F-AAFF-03C91BFF4A04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80" name="Rectangle: Rounded Corners 159">
                  <a:extLst>
                    <a:ext uri="{FF2B5EF4-FFF2-40B4-BE49-F238E27FC236}">
                      <a16:creationId xmlns:a16="http://schemas.microsoft.com/office/drawing/2014/main" id="{E4BDD033-60BD-C844-9458-85E6C3BED08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: Rounded Corners 160">
                  <a:extLst>
                    <a:ext uri="{FF2B5EF4-FFF2-40B4-BE49-F238E27FC236}">
                      <a16:creationId xmlns:a16="http://schemas.microsoft.com/office/drawing/2014/main" id="{B1F5A01E-FE66-BF49-8F25-D56F21CD8E2D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B24A795-B914-B548-95DE-241A537AA31B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78" name="Rectangle: Rounded Corners 157">
                  <a:extLst>
                    <a:ext uri="{FF2B5EF4-FFF2-40B4-BE49-F238E27FC236}">
                      <a16:creationId xmlns:a16="http://schemas.microsoft.com/office/drawing/2014/main" id="{BC752442-FF2F-1043-B790-501055E3D6E6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: Rounded Corners 158">
                  <a:extLst>
                    <a:ext uri="{FF2B5EF4-FFF2-40B4-BE49-F238E27FC236}">
                      <a16:creationId xmlns:a16="http://schemas.microsoft.com/office/drawing/2014/main" id="{EE887B87-57C5-4942-B5AD-7E77DEEE162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C2B4E7C-6A1E-F34C-AFE3-9A681AB41D60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76" name="Rectangle: Rounded Corners 155">
                  <a:extLst>
                    <a:ext uri="{FF2B5EF4-FFF2-40B4-BE49-F238E27FC236}">
                      <a16:creationId xmlns:a16="http://schemas.microsoft.com/office/drawing/2014/main" id="{A869C9BD-E691-BC47-ABB5-DEFDBA975A6B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Rounded Corners 156">
                  <a:extLst>
                    <a:ext uri="{FF2B5EF4-FFF2-40B4-BE49-F238E27FC236}">
                      <a16:creationId xmlns:a16="http://schemas.microsoft.com/office/drawing/2014/main" id="{4E536B4C-653F-8E44-B978-9C26F83AB69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296646-1D15-F844-8ABA-BEA6B7D5C060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74" name="Rectangle: Rounded Corners 153">
                  <a:extLst>
                    <a:ext uri="{FF2B5EF4-FFF2-40B4-BE49-F238E27FC236}">
                      <a16:creationId xmlns:a16="http://schemas.microsoft.com/office/drawing/2014/main" id="{FECFEB60-E0D8-9444-A3AA-BBB2DEE33BD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Rounded Corners 154">
                  <a:extLst>
                    <a:ext uri="{FF2B5EF4-FFF2-40B4-BE49-F238E27FC236}">
                      <a16:creationId xmlns:a16="http://schemas.microsoft.com/office/drawing/2014/main" id="{F4CC48C2-0BCE-6640-B23B-8DEE8D27D65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6C529B1-5397-F54B-9595-1097FDDBA88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72" name="Rectangle: Rounded Corners 151">
                  <a:extLst>
                    <a:ext uri="{FF2B5EF4-FFF2-40B4-BE49-F238E27FC236}">
                      <a16:creationId xmlns:a16="http://schemas.microsoft.com/office/drawing/2014/main" id="{589265D5-8602-BE48-B42B-D25FB0AEAB6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: Rounded Corners 152">
                  <a:extLst>
                    <a:ext uri="{FF2B5EF4-FFF2-40B4-BE49-F238E27FC236}">
                      <a16:creationId xmlns:a16="http://schemas.microsoft.com/office/drawing/2014/main" id="{4DAA4CED-97B7-A249-8207-0BC187139E7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E0078BD-307C-2D4E-B0C9-5B93E0CC2FC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70" name="Rectangle: Rounded Corners 149">
                  <a:extLst>
                    <a:ext uri="{FF2B5EF4-FFF2-40B4-BE49-F238E27FC236}">
                      <a16:creationId xmlns:a16="http://schemas.microsoft.com/office/drawing/2014/main" id="{2345DAEF-6C15-E647-B206-C69D173209E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Rounded Corners 150">
                  <a:extLst>
                    <a:ext uri="{FF2B5EF4-FFF2-40B4-BE49-F238E27FC236}">
                      <a16:creationId xmlns:a16="http://schemas.microsoft.com/office/drawing/2014/main" id="{426B65F4-360C-7944-A112-5E200414084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7383DF0-C1E9-1F49-9924-9416F7C873D1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68" name="Rectangle: Rounded Corners 147">
                  <a:extLst>
                    <a:ext uri="{FF2B5EF4-FFF2-40B4-BE49-F238E27FC236}">
                      <a16:creationId xmlns:a16="http://schemas.microsoft.com/office/drawing/2014/main" id="{E5E7B8D3-1990-C94C-8F7E-814FC8008E2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: Rounded Corners 148">
                  <a:extLst>
                    <a:ext uri="{FF2B5EF4-FFF2-40B4-BE49-F238E27FC236}">
                      <a16:creationId xmlns:a16="http://schemas.microsoft.com/office/drawing/2014/main" id="{783260B7-A364-2D4B-B77E-4E250D5079A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15D98B5-2062-2747-AACF-E90AE98C5999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66" name="Rectangle: Rounded Corners 145">
                  <a:extLst>
                    <a:ext uri="{FF2B5EF4-FFF2-40B4-BE49-F238E27FC236}">
                      <a16:creationId xmlns:a16="http://schemas.microsoft.com/office/drawing/2014/main" id="{80577631-B2BB-BD49-AAC8-19F935A4C1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146">
                  <a:extLst>
                    <a:ext uri="{FF2B5EF4-FFF2-40B4-BE49-F238E27FC236}">
                      <a16:creationId xmlns:a16="http://schemas.microsoft.com/office/drawing/2014/main" id="{1E0A2A76-624F-0D4F-A0FF-90029AA997B6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FE0C106-7BE5-0F41-95B6-1E0EF0881383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64" name="Rectangle: Rounded Corners 143">
                  <a:extLst>
                    <a:ext uri="{FF2B5EF4-FFF2-40B4-BE49-F238E27FC236}">
                      <a16:creationId xmlns:a16="http://schemas.microsoft.com/office/drawing/2014/main" id="{E43C523C-4EE7-7B47-BE5E-6954CF65F77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144">
                  <a:extLst>
                    <a:ext uri="{FF2B5EF4-FFF2-40B4-BE49-F238E27FC236}">
                      <a16:creationId xmlns:a16="http://schemas.microsoft.com/office/drawing/2014/main" id="{559402D9-883E-2D46-BB75-289317DB761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518016F-0358-3D43-B71A-B4872B8F4AAD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62" name="Rectangle: Rounded Corners 141">
                  <a:extLst>
                    <a:ext uri="{FF2B5EF4-FFF2-40B4-BE49-F238E27FC236}">
                      <a16:creationId xmlns:a16="http://schemas.microsoft.com/office/drawing/2014/main" id="{AA1542B4-0ABE-A847-B690-2E7E72C3824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: Rounded Corners 142">
                  <a:extLst>
                    <a:ext uri="{FF2B5EF4-FFF2-40B4-BE49-F238E27FC236}">
                      <a16:creationId xmlns:a16="http://schemas.microsoft.com/office/drawing/2014/main" id="{DB87F207-FCDE-CF45-92AD-46EF628CDCFE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D6F805-516E-0D43-8134-A3901A4BE4D8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0" name="Rectangle: Rounded Corners 139">
                  <a:extLst>
                    <a:ext uri="{FF2B5EF4-FFF2-40B4-BE49-F238E27FC236}">
                      <a16:creationId xmlns:a16="http://schemas.microsoft.com/office/drawing/2014/main" id="{098D4401-5EE3-B54D-9862-A4AC477ACE5D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140">
                  <a:extLst>
                    <a:ext uri="{FF2B5EF4-FFF2-40B4-BE49-F238E27FC236}">
                      <a16:creationId xmlns:a16="http://schemas.microsoft.com/office/drawing/2014/main" id="{2E240A75-E1AF-4847-AAC8-7DB6D7B60C14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7B55BB7-E823-844C-948D-261214C43723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8" name="Rectangle: Rounded Corners 137">
                  <a:extLst>
                    <a:ext uri="{FF2B5EF4-FFF2-40B4-BE49-F238E27FC236}">
                      <a16:creationId xmlns:a16="http://schemas.microsoft.com/office/drawing/2014/main" id="{FF612844-368E-4341-83BF-B3C74C8F8E9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138">
                  <a:extLst>
                    <a:ext uri="{FF2B5EF4-FFF2-40B4-BE49-F238E27FC236}">
                      <a16:creationId xmlns:a16="http://schemas.microsoft.com/office/drawing/2014/main" id="{8B2A4510-970B-9540-BA2B-391A11C8E20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5DC7A42-E796-AC4D-A2DD-3B362C064FCF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56" name="Rectangle: Rounded Corners 135">
                  <a:extLst>
                    <a:ext uri="{FF2B5EF4-FFF2-40B4-BE49-F238E27FC236}">
                      <a16:creationId xmlns:a16="http://schemas.microsoft.com/office/drawing/2014/main" id="{9B7BEA01-F4AA-7141-8006-4B8B3F397F2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136">
                  <a:extLst>
                    <a:ext uri="{FF2B5EF4-FFF2-40B4-BE49-F238E27FC236}">
                      <a16:creationId xmlns:a16="http://schemas.microsoft.com/office/drawing/2014/main" id="{4BB2A6C2-7268-D142-819E-A2209EF9DEC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C3F44C1-8703-9D4F-A47B-28B972EB74EC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4" name="Rectangle: Rounded Corners 133">
                  <a:extLst>
                    <a:ext uri="{FF2B5EF4-FFF2-40B4-BE49-F238E27FC236}">
                      <a16:creationId xmlns:a16="http://schemas.microsoft.com/office/drawing/2014/main" id="{B2DBB032-CEEA-7644-BB28-51A8D5C9B5D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134">
                  <a:extLst>
                    <a:ext uri="{FF2B5EF4-FFF2-40B4-BE49-F238E27FC236}">
                      <a16:creationId xmlns:a16="http://schemas.microsoft.com/office/drawing/2014/main" id="{A4D03D98-4F62-3942-95E1-5975705B9B3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2FAB01-D766-E64E-8EA7-CC21B5048EA4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2" name="Rectangle: Rounded Corners 131">
                  <a:extLst>
                    <a:ext uri="{FF2B5EF4-FFF2-40B4-BE49-F238E27FC236}">
                      <a16:creationId xmlns:a16="http://schemas.microsoft.com/office/drawing/2014/main" id="{819756C1-F991-B049-B117-1D462A0D3C2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132">
                  <a:extLst>
                    <a:ext uri="{FF2B5EF4-FFF2-40B4-BE49-F238E27FC236}">
                      <a16:creationId xmlns:a16="http://schemas.microsoft.com/office/drawing/2014/main" id="{09B93C6F-41B5-114C-B39C-14959F06B9EC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29BDC94-7101-6E40-8BA0-D5C0E0CBADA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" name="Rectangle: Rounded Corners 129">
                  <a:extLst>
                    <a:ext uri="{FF2B5EF4-FFF2-40B4-BE49-F238E27FC236}">
                      <a16:creationId xmlns:a16="http://schemas.microsoft.com/office/drawing/2014/main" id="{7D4B0F97-7936-014C-A78A-3FFDFEF9C6C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130">
                  <a:extLst>
                    <a:ext uri="{FF2B5EF4-FFF2-40B4-BE49-F238E27FC236}">
                      <a16:creationId xmlns:a16="http://schemas.microsoft.com/office/drawing/2014/main" id="{1FD5D753-7EC2-2E46-AAF3-A06F3E90B2E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540EC1-5EB6-DD49-BCD1-ACF48A823127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48" name="Rectangle: Rounded Corners 127">
                  <a:extLst>
                    <a:ext uri="{FF2B5EF4-FFF2-40B4-BE49-F238E27FC236}">
                      <a16:creationId xmlns:a16="http://schemas.microsoft.com/office/drawing/2014/main" id="{395ACE18-147B-324F-A343-509DD9647B9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: Rounded Corners 128">
                  <a:extLst>
                    <a:ext uri="{FF2B5EF4-FFF2-40B4-BE49-F238E27FC236}">
                      <a16:creationId xmlns:a16="http://schemas.microsoft.com/office/drawing/2014/main" id="{F7F9F63A-DA67-6A41-9980-F13913865617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7A6DAC7-6ADB-B94B-8D6F-ED7443E1BB2A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46" name="Rectangle: Rounded Corners 125">
                  <a:extLst>
                    <a:ext uri="{FF2B5EF4-FFF2-40B4-BE49-F238E27FC236}">
                      <a16:creationId xmlns:a16="http://schemas.microsoft.com/office/drawing/2014/main" id="{E0D61EC1-AC59-F043-8D0B-B9B6F1D5CAE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126">
                  <a:extLst>
                    <a:ext uri="{FF2B5EF4-FFF2-40B4-BE49-F238E27FC236}">
                      <a16:creationId xmlns:a16="http://schemas.microsoft.com/office/drawing/2014/main" id="{86CE26D2-0482-0047-9F5C-E5C208C5D847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F700E75-DDD4-684A-A1ED-7880E27865A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4" name="Rectangle: Rounded Corners 123">
                  <a:extLst>
                    <a:ext uri="{FF2B5EF4-FFF2-40B4-BE49-F238E27FC236}">
                      <a16:creationId xmlns:a16="http://schemas.microsoft.com/office/drawing/2014/main" id="{37CE3623-A66B-3A4F-93BA-C64862BEFA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: Rounded Corners 124">
                  <a:extLst>
                    <a:ext uri="{FF2B5EF4-FFF2-40B4-BE49-F238E27FC236}">
                      <a16:creationId xmlns:a16="http://schemas.microsoft.com/office/drawing/2014/main" id="{389ACAA3-F95B-4245-B353-329BC2507F1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9F10CB9-4223-3C4F-B643-CF126AB93DF4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2" name="Rectangle: Rounded Corners 121">
                  <a:extLst>
                    <a:ext uri="{FF2B5EF4-FFF2-40B4-BE49-F238E27FC236}">
                      <a16:creationId xmlns:a16="http://schemas.microsoft.com/office/drawing/2014/main" id="{05A390CD-F6D5-3346-AEB7-456B2AAACAC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122">
                  <a:extLst>
                    <a:ext uri="{FF2B5EF4-FFF2-40B4-BE49-F238E27FC236}">
                      <a16:creationId xmlns:a16="http://schemas.microsoft.com/office/drawing/2014/main" id="{74EC77D4-1E86-EE4A-B231-453F0B7AFAC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31CC1B-3FA8-D94F-8378-3B833AFB5A26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0" name="Rectangle: Rounded Corners 119">
                  <a:extLst>
                    <a:ext uri="{FF2B5EF4-FFF2-40B4-BE49-F238E27FC236}">
                      <a16:creationId xmlns:a16="http://schemas.microsoft.com/office/drawing/2014/main" id="{599FAF65-9457-1641-9751-A28458AE6EB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: Rounded Corners 120">
                  <a:extLst>
                    <a:ext uri="{FF2B5EF4-FFF2-40B4-BE49-F238E27FC236}">
                      <a16:creationId xmlns:a16="http://schemas.microsoft.com/office/drawing/2014/main" id="{B7CD0459-4E29-5847-A5C9-2A9E546D41F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4F57E13-5007-4144-90B9-DD0CE58A6593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8" name="Rectangle: Rounded Corners 248">
                  <a:extLst>
                    <a:ext uri="{FF2B5EF4-FFF2-40B4-BE49-F238E27FC236}">
                      <a16:creationId xmlns:a16="http://schemas.microsoft.com/office/drawing/2014/main" id="{726A44E1-A856-B148-8892-D46C6EB7C11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249">
                  <a:extLst>
                    <a:ext uri="{FF2B5EF4-FFF2-40B4-BE49-F238E27FC236}">
                      <a16:creationId xmlns:a16="http://schemas.microsoft.com/office/drawing/2014/main" id="{65C6F6E7-1C6A-7C4A-A428-D7F36867BD41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2647A684-C9A8-434C-A538-B38AD8DEFD7A}"/>
              </a:ext>
            </a:extLst>
          </p:cNvPr>
          <p:cNvSpPr txBox="1"/>
          <p:nvPr/>
        </p:nvSpPr>
        <p:spPr>
          <a:xfrm>
            <a:off x="9865854" y="3982577"/>
            <a:ext cx="19126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P/E Ratio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BE415A-758F-9943-9F2A-7973A321EDCB}"/>
              </a:ext>
            </a:extLst>
          </p:cNvPr>
          <p:cNvSpPr txBox="1"/>
          <p:nvPr/>
        </p:nvSpPr>
        <p:spPr>
          <a:xfrm>
            <a:off x="6632135" y="5471961"/>
            <a:ext cx="15752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Profit Margin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FCF6B9E-F3A1-464B-A5A5-68F50CEFF083}"/>
              </a:ext>
            </a:extLst>
          </p:cNvPr>
          <p:cNvSpPr txBox="1"/>
          <p:nvPr/>
        </p:nvSpPr>
        <p:spPr>
          <a:xfrm>
            <a:off x="7982549" y="3297068"/>
            <a:ext cx="19126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Ratings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00C3383-ABBD-5545-A7D5-B03C45C7D5B5}"/>
              </a:ext>
            </a:extLst>
          </p:cNvPr>
          <p:cNvSpPr txBox="1"/>
          <p:nvPr/>
        </p:nvSpPr>
        <p:spPr>
          <a:xfrm>
            <a:off x="9639198" y="5736904"/>
            <a:ext cx="1912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Market Corrections</a:t>
            </a:r>
          </a:p>
        </p:txBody>
      </p:sp>
      <p:sp>
        <p:nvSpPr>
          <p:cNvPr id="170" name="Freeform 108">
            <a:extLst>
              <a:ext uri="{FF2B5EF4-FFF2-40B4-BE49-F238E27FC236}">
                <a16:creationId xmlns:a16="http://schemas.microsoft.com/office/drawing/2014/main" id="{CA94E978-9EF7-FC47-A123-5E2BA611FCBE}"/>
              </a:ext>
            </a:extLst>
          </p:cNvPr>
          <p:cNvSpPr>
            <a:spLocks noChangeAspect="1"/>
          </p:cNvSpPr>
          <p:nvPr/>
        </p:nvSpPr>
        <p:spPr>
          <a:xfrm>
            <a:off x="8138778" y="4444242"/>
            <a:ext cx="1169825" cy="129266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3711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Portfolio Analysis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0BA72E-4170-AA48-862F-9A45509AA5D6}"/>
              </a:ext>
            </a:extLst>
          </p:cNvPr>
          <p:cNvGrpSpPr/>
          <p:nvPr/>
        </p:nvGrpSpPr>
        <p:grpSpPr>
          <a:xfrm>
            <a:off x="328157" y="3419290"/>
            <a:ext cx="2154466" cy="1620537"/>
            <a:chOff x="416293" y="3099797"/>
            <a:chExt cx="2154466" cy="1620537"/>
          </a:xfrm>
        </p:grpSpPr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683257" y="2832833"/>
              <a:ext cx="1620537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465463" y="3731487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User Input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4C31A5-C309-2F4A-A22D-D0D7641251A0}"/>
              </a:ext>
            </a:extLst>
          </p:cNvPr>
          <p:cNvGrpSpPr/>
          <p:nvPr/>
        </p:nvGrpSpPr>
        <p:grpSpPr>
          <a:xfrm>
            <a:off x="3182842" y="2850408"/>
            <a:ext cx="1598922" cy="2183591"/>
            <a:chOff x="3337080" y="2530915"/>
            <a:chExt cx="1598922" cy="2183591"/>
          </a:xfrm>
        </p:grpSpPr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3337080" y="2530915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3379940" y="3259515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APIs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31B255-A596-274C-9269-80FC03A6C878}"/>
              </a:ext>
            </a:extLst>
          </p:cNvPr>
          <p:cNvGrpSpPr/>
          <p:nvPr/>
        </p:nvGrpSpPr>
        <p:grpSpPr>
          <a:xfrm>
            <a:off x="10256265" y="2850463"/>
            <a:ext cx="1598922" cy="2183539"/>
            <a:chOff x="9694402" y="2530970"/>
            <a:chExt cx="1598922" cy="2183539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9694402" y="2530970"/>
              <a:ext cx="1598922" cy="2183539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9741198" y="4304531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Projections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AD3FE-83C0-4348-864E-945E816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04" y="5532759"/>
            <a:ext cx="2066903" cy="11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Table&#10;&#10;Description automatically generated">
            <a:extLst>
              <a:ext uri="{FF2B5EF4-FFF2-40B4-BE49-F238E27FC236}">
                <a16:creationId xmlns:a16="http://schemas.microsoft.com/office/drawing/2014/main" id="{864E821C-76E5-AE4C-9B18-67437D3F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6552"/>
            <a:ext cx="2700023" cy="132295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5" name="Picture 4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F7CA54D-BE0E-7E4F-AEA0-84EA5E44E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>
          <a:xfrm>
            <a:off x="5322251" y="1000645"/>
            <a:ext cx="2626022" cy="1687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Picture 4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4E8D182-A219-0649-A771-9D6450B35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3" y="2615982"/>
            <a:ext cx="2620791" cy="7799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07C4B464-00D2-804B-AEE1-B26E6DEE7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1" y="5681650"/>
            <a:ext cx="2354644" cy="10995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Picture 40" descr="Chart, pie chart&#10;&#10;Description automatically generated">
            <a:extLst>
              <a:ext uri="{FF2B5EF4-FFF2-40B4-BE49-F238E27FC236}">
                <a16:creationId xmlns:a16="http://schemas.microsoft.com/office/drawing/2014/main" id="{DA3FC4D5-CF0C-D44E-91C1-7F4CAE4744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65" b="55594"/>
          <a:stretch/>
        </p:blipFill>
        <p:spPr>
          <a:xfrm>
            <a:off x="7282570" y="1411770"/>
            <a:ext cx="1997729" cy="12047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9ED7F12D-2787-6248-8AF1-2CF05CDE5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10" y="944571"/>
            <a:ext cx="2354644" cy="17751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5FC99645-6C30-A241-A4BD-12D884250A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614" y="5269790"/>
            <a:ext cx="1180492" cy="1443799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BA765EA-34BC-174A-A3A4-835ADB70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98" y="5086081"/>
            <a:ext cx="2037951" cy="14298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B675D20-E22E-2840-9A12-43E08ABCEC21}"/>
              </a:ext>
            </a:extLst>
          </p:cNvPr>
          <p:cNvGrpSpPr/>
          <p:nvPr/>
        </p:nvGrpSpPr>
        <p:grpSpPr>
          <a:xfrm>
            <a:off x="6140337" y="3419290"/>
            <a:ext cx="2686291" cy="1620536"/>
            <a:chOff x="6327626" y="3099797"/>
            <a:chExt cx="2686291" cy="16205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6860504" y="2566919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6923809" y="3731487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Analysis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10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Portfolio Analysis Tools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8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 Portfolio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42663E1-E5E6-2149-9E97-DC4A88D91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986551"/>
            <a:ext cx="5388028" cy="220166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638F446-D3D0-5845-90E9-E27BF35CC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33" y="4176369"/>
            <a:ext cx="3374531" cy="2527959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1658B04-07C1-B346-A474-0606C661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85" y="857562"/>
            <a:ext cx="3612752" cy="2714276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A1A01136-4880-D44D-831A-4FDE84947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60" y="4126507"/>
            <a:ext cx="5232934" cy="24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8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615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Historical Stock Balance</a:t>
            </a:r>
          </a:p>
        </p:txBody>
      </p: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2">
            <a:extLst>
              <a:ext uri="{FF2B5EF4-FFF2-40B4-BE49-F238E27FC236}">
                <a16:creationId xmlns:a16="http://schemas.microsoft.com/office/drawing/2014/main" id="{067DA86A-AC9C-D542-9449-E630D7B1BD56}"/>
              </a:ext>
            </a:extLst>
          </p:cNvPr>
          <p:cNvSpPr/>
          <p:nvPr/>
        </p:nvSpPr>
        <p:spPr>
          <a:xfrm>
            <a:off x="323529" y="3669789"/>
            <a:ext cx="11520128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737DEDE4-DEFF-FE48-8AFC-FD510B8D24DE}"/>
              </a:ext>
            </a:extLst>
          </p:cNvPr>
          <p:cNvSpPr/>
          <p:nvPr/>
        </p:nvSpPr>
        <p:spPr>
          <a:xfrm rot="16200000">
            <a:off x="3195178" y="3697845"/>
            <a:ext cx="5788565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40B0BB-5ED6-914F-8469-B24DAF81349E}"/>
              </a:ext>
            </a:extLst>
          </p:cNvPr>
          <p:cNvSpPr txBox="1"/>
          <p:nvPr/>
        </p:nvSpPr>
        <p:spPr>
          <a:xfrm>
            <a:off x="2029124" y="611601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1: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2393A-D303-AA42-AEF1-E8E567932DD7}"/>
              </a:ext>
            </a:extLst>
          </p:cNvPr>
          <p:cNvSpPr txBox="1"/>
          <p:nvPr/>
        </p:nvSpPr>
        <p:spPr>
          <a:xfrm>
            <a:off x="2029124" y="3858664"/>
            <a:ext cx="168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2: 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978E0-CAAE-9842-9ECB-98BA8951213D}"/>
              </a:ext>
            </a:extLst>
          </p:cNvPr>
          <p:cNvSpPr txBox="1"/>
          <p:nvPr/>
        </p:nvSpPr>
        <p:spPr>
          <a:xfrm>
            <a:off x="7861733" y="3849508"/>
            <a:ext cx="223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4: High Risk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B51DDB-27AB-744B-85CB-3574409C1978}"/>
              </a:ext>
            </a:extLst>
          </p:cNvPr>
          <p:cNvSpPr txBox="1"/>
          <p:nvPr/>
        </p:nvSpPr>
        <p:spPr>
          <a:xfrm>
            <a:off x="7771187" y="580563"/>
            <a:ext cx="232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3: Income/Growth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23D6ABE-B3BB-E640-9C2E-1CF751F3C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7" y="1379767"/>
            <a:ext cx="5597973" cy="162341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9E62697-4600-9E4D-BD40-B33782660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5" y="4560452"/>
            <a:ext cx="5551279" cy="1609871"/>
          </a:xfrm>
          <a:prstGeom prst="rect">
            <a:avLst/>
          </a:prstGeom>
        </p:spPr>
      </p:pic>
      <p:pic>
        <p:nvPicPr>
          <p:cNvPr id="8" name="Picture 7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498F639E-DE6B-F441-86AC-0B5E040C3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27" y="1375819"/>
            <a:ext cx="5611586" cy="1627360"/>
          </a:xfrm>
          <a:prstGeom prst="rect">
            <a:avLst/>
          </a:prstGeom>
        </p:spPr>
      </p:pic>
      <p:pic>
        <p:nvPicPr>
          <p:cNvPr id="10" name="Picture 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B1E2CA2-95CE-B743-A21B-7BF67F768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27" y="4528443"/>
            <a:ext cx="5611586" cy="16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186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8119</TotalTime>
  <Words>317</Words>
  <Application>Microsoft Macintosh PowerPoint</Application>
  <PresentationFormat>Widescreen</PresentationFormat>
  <Paragraphs>111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Renae Martinez</cp:lastModifiedBy>
  <cp:revision>133</cp:revision>
  <dcterms:created xsi:type="dcterms:W3CDTF">2018-04-24T17:14:44Z</dcterms:created>
  <dcterms:modified xsi:type="dcterms:W3CDTF">2020-10-06T06:19:57Z</dcterms:modified>
</cp:coreProperties>
</file>